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7"/>
  </p:notesMasterIdLst>
  <p:sldIdLst>
    <p:sldId id="292" r:id="rId5"/>
    <p:sldId id="1305" r:id="rId6"/>
    <p:sldId id="352" r:id="rId7"/>
    <p:sldId id="1300" r:id="rId8"/>
    <p:sldId id="1284" r:id="rId9"/>
    <p:sldId id="1286" r:id="rId10"/>
    <p:sldId id="1287" r:id="rId11"/>
    <p:sldId id="1292" r:id="rId12"/>
    <p:sldId id="1293" r:id="rId13"/>
    <p:sldId id="1294" r:id="rId14"/>
    <p:sldId id="1295" r:id="rId15"/>
    <p:sldId id="1249" r:id="rId16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  <p:sld r:id="rId10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3CF13D-BAAF-4C8F-82C5-AB0B9013B791}" v="5" dt="2024-04-08T18:09:19.3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018" y="67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22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803717" y="961198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4" y="3956068"/>
            <a:ext cx="250535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</a:t>
            </a:r>
            <a:r>
              <a:rPr lang="en-US" sz="11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:Barsith Roshan m</a:t>
            </a:r>
            <a:r>
              <a:rPr lang="en-US" sz="1100">
                <a:solidFill>
                  <a:schemeClr val="tx1"/>
                </a:solidFill>
              </a:rPr>
              <a:t> </a:t>
            </a: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ID </a:t>
            </a:r>
            <a:r>
              <a:rPr lang="en-US" sz="11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:au622021104015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20BD188-F1AC-8947-CAF9-F4BF1056D5B6}"/>
              </a:ext>
            </a:extLst>
          </p:cNvPr>
          <p:cNvSpPr txBox="1"/>
          <p:nvPr/>
        </p:nvSpPr>
        <p:spPr>
          <a:xfrm>
            <a:off x="5693356" y="3956068"/>
            <a:ext cx="2095554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dirty="0">
                <a:solidFill>
                  <a:schemeClr val="tx1"/>
                </a:solidFill>
              </a:rPr>
              <a:t>Paavai college of engineering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namakkal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b="1" dirty="0"/>
              <a:t>Find bus-Page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0AF43C-FB84-7BFC-573B-2BB867D8D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062"/>
            <a:ext cx="9144000" cy="393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b="1" dirty="0"/>
              <a:t>Registration-Page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9D510C-E509-C3A3-114F-7825AD4FC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7648"/>
            <a:ext cx="9144000" cy="387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1571630" y="3183633"/>
            <a:ext cx="5839143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Building Bus Reservation System using Python and Django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Abstract</a:t>
            </a:r>
            <a:endParaRPr lang="en-IN" sz="160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932BCE-9236-ADF4-4ADA-FE967FA83760}"/>
              </a:ext>
            </a:extLst>
          </p:cNvPr>
          <p:cNvSpPr txBox="1"/>
          <p:nvPr/>
        </p:nvSpPr>
        <p:spPr>
          <a:xfrm>
            <a:off x="845820" y="1314724"/>
            <a:ext cx="7118849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Project Setup -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Start by setting up a new Django project. Make sure you have Python and Django installed on your system.</a:t>
            </a:r>
          </a:p>
          <a:p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Database Design</a:t>
            </a:r>
            <a:r>
              <a:rPr lang="en-IN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Design the database schema for your bus reservation system. You'll need tables/entities for buses, routes, schedules, reservations, users, etc. Utilize Django's built-in ORM (Object-Relational Mapping) to define your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Bus Management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Create views and forms to allow administrators to manage buses, routes, schedules, etc. This includes adding, editing, and deleting bus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Reservation System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Implement functionality for users to search for available buses based on their preferred route and date. Allow users to reserve seats on a selected bus.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Problem Statement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63DBA4-A929-88B1-07B2-321858EB2AEC}"/>
              </a:ext>
            </a:extLst>
          </p:cNvPr>
          <p:cNvSpPr txBox="1"/>
          <p:nvPr/>
        </p:nvSpPr>
        <p:spPr>
          <a:xfrm>
            <a:off x="1005052" y="1393601"/>
            <a:ext cx="6601809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 Authentication: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Users should be able to register for an account and log in securely.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Only logged-in users should be able to make reservations.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Seat Selection: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Users should be able to view available seats for a particular bus route.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Seats should be displayed in a visually understandable layout, allowing users to select seats easily.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Once a seat is selected, it should be marked as unavailable for other users.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Project Overview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CF58A7F-2C96-B07D-0B21-410816696D2B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0139171D-3AD9-6A2C-2865-384C0BE5CD2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188470-075E-AE85-191B-96524C43CAEB}"/>
              </a:ext>
            </a:extLst>
          </p:cNvPr>
          <p:cNvSpPr txBox="1"/>
          <p:nvPr/>
        </p:nvSpPr>
        <p:spPr>
          <a:xfrm>
            <a:off x="1099646" y="1178157"/>
            <a:ext cx="4579882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Project Setup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: First, make sure you have Python and Django installed on your system. You can create a new Django project using the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django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-admin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 command.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44CE69-866B-0DCB-1CB1-B3711E5D67BD}"/>
              </a:ext>
            </a:extLst>
          </p:cNvPr>
          <p:cNvSpPr txBox="1"/>
          <p:nvPr/>
        </p:nvSpPr>
        <p:spPr>
          <a:xfrm>
            <a:off x="1099646" y="1780130"/>
            <a:ext cx="4579882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Define Models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: In each app, define Django models to represent the data entities in your system. For example, you might have models like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Bus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Route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Reservation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etc. Use Django's ORM to define relationships between these models.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6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Admin page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:a16="http://schemas.microsoft.com/office/drawing/2014/main" id="{D2FA24E3-5201-10AD-6410-56F7C8331C21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56D614-60FA-8CC5-3509-CA1508223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4392"/>
            <a:ext cx="9144000" cy="413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7586-5B6F-C8C7-E175-4BE77E84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0" y="613142"/>
            <a:ext cx="8832300" cy="451933"/>
          </a:xfrm>
        </p:spPr>
        <p:txBody>
          <a:bodyPr/>
          <a:lstStyle/>
          <a:p>
            <a:pPr algn="ctr"/>
            <a:r>
              <a:rPr lang="en-US"/>
              <a:t>Homepage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4FBF9-636B-1E68-241E-ECCF1475C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696833" cy="3179400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F164B2-60EA-0D85-144A-85B679EB3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b="1" dirty="0"/>
              <a:t>Bus booking-Page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779F6-8749-F270-60B0-60ECAEB13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7648"/>
            <a:ext cx="9144000" cy="387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</TotalTime>
  <Words>376</Words>
  <Application>Microsoft Office PowerPoint</Application>
  <PresentationFormat>On-screen Show (16:9)</PresentationFormat>
  <Paragraphs>53</Paragraphs>
  <Slides>12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  <vt:variant>
        <vt:lpstr>Custom Shows</vt:lpstr>
      </vt:variant>
      <vt:variant>
        <vt:i4>1</vt:i4>
      </vt:variant>
    </vt:vector>
  </HeadingPairs>
  <TitlesOfParts>
    <vt:vector size="20" baseType="lpstr">
      <vt:lpstr>Arial</vt:lpstr>
      <vt:lpstr>Arial MT</vt:lpstr>
      <vt:lpstr>Calibri</vt:lpstr>
      <vt:lpstr>Söhne</vt:lpstr>
      <vt:lpstr>Söhne Mono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Project Overview</vt:lpstr>
      <vt:lpstr>Technology Used</vt:lpstr>
      <vt:lpstr>Admin page</vt:lpstr>
      <vt:lpstr>Homepage</vt:lpstr>
      <vt:lpstr>Bus booking-Page</vt:lpstr>
      <vt:lpstr>Find bus-Page</vt:lpstr>
      <vt:lpstr>Registration-Page</vt:lpstr>
      <vt:lpstr>Thank You!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Barsith Roshan</cp:lastModifiedBy>
  <cp:revision>10</cp:revision>
  <dcterms:modified xsi:type="dcterms:W3CDTF">2024-04-09T10:56:28Z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